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8" r:id="rId9"/>
    <p:sldId id="258" r:id="rId10"/>
    <p:sldId id="269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66CCFF"/>
    <a:srgbClr val="9D3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9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fr-F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0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70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42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9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11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87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14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90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1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8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fr-F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fr-F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EF1C1-C24C-43F3-BD96-2B2F958D27A2}" type="datetimeFigureOut">
              <a:rPr lang="fr-FR" smtClean="0"/>
              <a:t>17/01/2017</a:t>
            </a:fld>
            <a:endParaRPr lang="fr-F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E7CB-40F1-4BEA-872B-D8898E287D9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3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3" y="261554"/>
            <a:ext cx="11073494" cy="73823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0"/>
            <a:ext cx="81914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>
                <a:latin typeface="Painterz" panose="02000000000000000000" pitchFamily="2" charset="0"/>
              </a:rPr>
              <a:t>HOOLIGAME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381750" y="1285875"/>
            <a:ext cx="446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hiller" panose="04020404031007020602" pitchFamily="82" charset="0"/>
              </a:rPr>
              <a:t>War on Stadium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615362" y="5974973"/>
            <a:ext cx="32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António Cordeiro </a:t>
            </a:r>
          </a:p>
          <a:p>
            <a:pPr algn="r"/>
            <a:r>
              <a:rPr lang="fr-FR" dirty="0"/>
              <a:t>Artur Lee</a:t>
            </a:r>
          </a:p>
        </p:txBody>
      </p:sp>
    </p:spTree>
    <p:extLst>
      <p:ext uri="{BB962C8B-B14F-4D97-AF65-F5344CB8AC3E}">
        <p14:creationId xmlns:p14="http://schemas.microsoft.com/office/powerpoint/2010/main" val="44227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64832"/>
              </p:ext>
            </p:extLst>
          </p:nvPr>
        </p:nvGraphicFramePr>
        <p:xfrm>
          <a:off x="2603727" y="2030679"/>
          <a:ext cx="6984546" cy="4588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3" imgW="15212520" imgH="10082520" progId="Photoshop.Image.17">
                  <p:embed/>
                </p:oleObj>
              </mc:Choice>
              <mc:Fallback>
                <p:oleObj name="Image" r:id="rId3" imgW="15212520" imgH="10082520" progId="Photoshop.Image.17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727" y="2030679"/>
                        <a:ext cx="6984546" cy="4588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-55880" y="365125"/>
            <a:ext cx="12283440" cy="1325563"/>
          </a:xfrm>
        </p:spPr>
        <p:txBody>
          <a:bodyPr>
            <a:noAutofit/>
          </a:bodyPr>
          <a:lstStyle/>
          <a:p>
            <a:pPr algn="ctr"/>
            <a:r>
              <a:rPr lang="fr-FR" sz="11500" dirty="0">
                <a:latin typeface="Painterz" panose="02000000000000000000" pitchFamily="2" charset="0"/>
              </a:rPr>
              <a:t>Minigame</a:t>
            </a:r>
          </a:p>
        </p:txBody>
      </p:sp>
    </p:spTree>
    <p:extLst>
      <p:ext uri="{BB962C8B-B14F-4D97-AF65-F5344CB8AC3E}">
        <p14:creationId xmlns:p14="http://schemas.microsoft.com/office/powerpoint/2010/main" val="390507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fr-FR" sz="11500" dirty="0">
                <a:latin typeface="Painterz" panose="02000000000000000000" pitchFamily="2" charset="0"/>
              </a:rPr>
              <a:t>instructions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310398"/>
              </p:ext>
            </p:extLst>
          </p:nvPr>
        </p:nvGraphicFramePr>
        <p:xfrm>
          <a:off x="2282825" y="1658031"/>
          <a:ext cx="762635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15212520" imgH="10082520" progId="Photoshop.Image.17">
                  <p:embed/>
                </p:oleObj>
              </mc:Choice>
              <mc:Fallback>
                <p:oleObj name="Image" r:id="rId3" imgW="15212520" imgH="100825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2825" y="1658031"/>
                        <a:ext cx="7626350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43" y="4367076"/>
            <a:ext cx="135255" cy="429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12" y="4582071"/>
            <a:ext cx="724986" cy="8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375 L 0.12943 -0.14352 C 0.15638 -0.16737 0.19688 -0.17963 0.23946 -0.17963 C 0.28776 -0.17963 0.32643 -0.16737 0.35339 -0.14352 L 0.48334 -0.0375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3.54167E-6 0.00023 C 0.00092 -0.00069 0.00196 -0.00162 0.003 -0.00185 C 0.00769 -0.00324 0.02045 -0.00185 0.0224 -0.00185 C 0.02383 -0.00162 0.02526 -0.00162 0.0267 -0.00116 C 0.02722 -0.00116 0.02761 -0.00069 0.02813 -0.00069 C 0.03086 -0.00023 0.0336 -0.00023 0.03646 -3.7037E-7 C 0.0375 0.00046 0.03868 0.00069 0.03985 0.00116 C 0.0405 0.00139 0.04115 0.00208 0.0418 0.00232 C 0.04336 0.00278 0.05118 0.00347 0.05183 0.00347 C 0.05573 0.00509 0.05873 0.00648 0.06289 0.00718 C 0.06993 0.0081 0.07696 0.00833 0.08399 0.0088 C 0.08868 0.01042 0.0905 0.01111 0.09532 0.0125 C 0.09623 0.01273 0.09714 0.01273 0.09805 0.01296 C 0.0987 0.01319 0.09935 0.01366 0.1 0.01366 C 0.10391 0.01389 0.10769 0.01412 0.11146 0.01435 C 0.11654 0.01412 0.12175 0.01366 0.12683 0.01366 C 0.13217 0.01366 0.13386 0.01412 0.13828 0.01482 L 0.17071 0.01435 C 0.17162 0.01412 0.17253 0.01366 0.17344 0.01366 C 0.17644 0.01366 0.17943 0.01412 0.18243 0.01435 C 0.18451 0.01482 0.18503 0.01505 0.1875 0.01551 C 0.19336 0.0162 0.19935 0.0162 0.20521 0.01782 L 0.20756 0.01852 L 0.24037 0.01713 C 0.24128 0.01713 0.24219 0.0169 0.2431 0.01667 C 0.24727 0.01505 0.25144 0.01227 0.25573 0.01181 L 0.2642 0.01134 C 0.26615 0.01088 0.27578 0.00949 0.27826 0.0088 C 0.27904 0.00857 0.27969 0.00787 0.2806 0.00764 C 0.2836 0.00718 0.28659 0.00718 0.28959 0.00718 L 0.31576 0.00648 C 0.32605 0.00509 0.32123 0.00579 0.33008 0.00417 C 0.35847 0.00625 0.34571 0.00625 0.36823 0.00532 C 0.37266 0.00556 0.37696 0.00602 0.38138 0.00602 C 0.39076 0.00602 0.39284 0.00556 0.40039 0.00463 C 0.40625 0.00208 0.40196 0.00394 0.41576 0.00532 C 0.41849 0.00556 0.42123 0.00602 0.42383 0.00648 C 0.42644 0.00602 0.42904 0.00556 0.43151 0.00532 C 0.43256 0.00532 0.4336 0.00579 0.43451 0.00602 C 0.44232 0.00718 0.44297 0.00694 0.45 0.00764 C 0.46224 0.00579 0.44792 0.00787 0.47644 0.00648 C 0.47748 0.00648 0.47839 0.00602 0.47943 0.00602 C 0.48386 0.00532 0.48321 0.00532 0.4862 0.00532 " pathEditMode="relative" rAng="0" ptsTypes="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0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4553" y="-423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9600" dirty="0" err="1">
                <a:latin typeface="Painterz" panose="02000000000000000000" pitchFamily="2" charset="0"/>
              </a:rPr>
              <a:t>weapons</a:t>
            </a:r>
            <a:endParaRPr lang="fr-FR" sz="9600" dirty="0">
              <a:latin typeface="Painterz" panose="02000000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59420" y="5058811"/>
            <a:ext cx="2383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DAMAGE = 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FIRERATE = 1        BULLET P/ SECOND </a:t>
            </a:r>
            <a:endParaRPr lang="en-US" dirty="0"/>
          </a:p>
          <a:p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596060" y="5058812"/>
            <a:ext cx="238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DAMAGE = 50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FIRERATE = 1        BULLET P/ SECOND 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548060" y="5058811"/>
            <a:ext cx="241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DAMAGE = 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FIRERATE = 2        BULLET P/ SECOND </a:t>
            </a:r>
            <a:endParaRPr lang="en-US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542460" y="5044312"/>
            <a:ext cx="2451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DAMAGE = 20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FIRERATE = 10        BULLET P/ SECOND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88" y="2353817"/>
            <a:ext cx="1563910" cy="2690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4" y="2661557"/>
            <a:ext cx="2422151" cy="2828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73" y="2065563"/>
            <a:ext cx="1464039" cy="305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66" y="2110468"/>
            <a:ext cx="2539617" cy="3548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810" y="1367416"/>
            <a:ext cx="165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Regular </a:t>
            </a:r>
            <a:r>
              <a:rPr lang="pt-PT" dirty="0" err="1"/>
              <a:t>officer</a:t>
            </a:r>
            <a:r>
              <a:rPr lang="pt-PT" dirty="0"/>
              <a:t> </a:t>
            </a:r>
          </a:p>
          <a:p>
            <a:pPr algn="ctr"/>
            <a:r>
              <a:rPr lang="pt-PT" dirty="0" err="1"/>
              <a:t>Pistol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8759" y="1367417"/>
            <a:ext cx="168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Police</a:t>
            </a:r>
            <a:r>
              <a:rPr lang="pt-PT" dirty="0"/>
              <a:t> </a:t>
            </a:r>
            <a:r>
              <a:rPr lang="pt-PT" dirty="0" err="1"/>
              <a:t>chief</a:t>
            </a:r>
            <a:endParaRPr lang="pt-PT" dirty="0"/>
          </a:p>
          <a:p>
            <a:pPr algn="ctr"/>
            <a:r>
              <a:rPr lang="pt-PT" dirty="0"/>
              <a:t>2 </a:t>
            </a:r>
            <a:r>
              <a:rPr lang="pt-PT" dirty="0" err="1"/>
              <a:t>Pistol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2449" y="1367417"/>
            <a:ext cx="244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Federal agente</a:t>
            </a:r>
          </a:p>
          <a:p>
            <a:pPr algn="ctr"/>
            <a:r>
              <a:rPr lang="pt-PT" dirty="0" err="1"/>
              <a:t>Assault</a:t>
            </a:r>
            <a:r>
              <a:rPr lang="pt-PT" dirty="0"/>
              <a:t> Rifle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08360" y="1229023"/>
            <a:ext cx="235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Supreme army commander</a:t>
            </a:r>
          </a:p>
          <a:p>
            <a:pPr algn="ctr"/>
            <a:r>
              <a:rPr lang="en-US" dirty="0"/>
              <a:t>Minigame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62" y="2214097"/>
            <a:ext cx="1168020" cy="525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0" y="2317730"/>
            <a:ext cx="937466" cy="4213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39" y="2315460"/>
            <a:ext cx="942518" cy="4236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355" y="2214097"/>
            <a:ext cx="1168020" cy="5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9297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Painterz" panose="02000000000000000000" pitchFamily="2" charset="0"/>
              </a:rPr>
              <a:t>Enemies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19660" y="174417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LEADER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984461" y="164925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CHAMPION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126363" y="164751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BOSS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88225" y="4991100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= x70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: 200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18" y="2048689"/>
            <a:ext cx="2954962" cy="2954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99" y="2091532"/>
            <a:ext cx="1040348" cy="27861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37" y="2301388"/>
            <a:ext cx="927764" cy="24838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38" y="3980357"/>
            <a:ext cx="880185" cy="8048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35" y="4001518"/>
            <a:ext cx="855113" cy="783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594" y="4032885"/>
            <a:ext cx="881236" cy="805815"/>
          </a:xfrm>
          <a:prstGeom prst="rect">
            <a:avLst/>
          </a:prstGeom>
        </p:spPr>
      </p:pic>
      <p:sp>
        <p:nvSpPr>
          <p:cNvPr id="20" name="CaixaDeTexto 10"/>
          <p:cNvSpPr txBox="1"/>
          <p:nvPr/>
        </p:nvSpPr>
        <p:spPr>
          <a:xfrm>
            <a:off x="1238249" y="4991100"/>
            <a:ext cx="211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= x100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: 100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aixaDeTexto 10"/>
          <p:cNvSpPr txBox="1"/>
          <p:nvPr/>
        </p:nvSpPr>
        <p:spPr>
          <a:xfrm>
            <a:off x="8646323" y="4991100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= x50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: 500</a:t>
            </a:r>
          </a:p>
        </p:txBody>
      </p:sp>
    </p:spTree>
    <p:extLst>
      <p:ext uri="{BB962C8B-B14F-4D97-AF65-F5344CB8AC3E}">
        <p14:creationId xmlns:p14="http://schemas.microsoft.com/office/powerpoint/2010/main" val="315665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uth Park kyle broflovski kid phone pl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4" y="1628094"/>
            <a:ext cx="6402008" cy="36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5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771525" y="428625"/>
            <a:ext cx="10591800" cy="819150"/>
          </a:xfrm>
          <a:prstGeom prst="roundRect">
            <a:avLst/>
          </a:prstGeom>
          <a:solidFill>
            <a:srgbClr val="9D3A2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atin typeface="Painterz" panose="02000000000000000000" pitchFamily="2" charset="0"/>
              </a:rPr>
              <a:t>HOOLIGAME</a:t>
            </a:r>
          </a:p>
        </p:txBody>
      </p:sp>
      <p:cxnSp>
        <p:nvCxnSpPr>
          <p:cNvPr id="8" name="Conexão reta unidirecional 7"/>
          <p:cNvCxnSpPr/>
          <p:nvPr/>
        </p:nvCxnSpPr>
        <p:spPr>
          <a:xfrm>
            <a:off x="1733550" y="1247775"/>
            <a:ext cx="0" cy="2562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/>
          <p:cNvCxnSpPr/>
          <p:nvPr/>
        </p:nvCxnSpPr>
        <p:spPr>
          <a:xfrm>
            <a:off x="6086475" y="1247775"/>
            <a:ext cx="0" cy="11620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/>
          <p:cNvCxnSpPr>
            <a:endCxn id="14" idx="0"/>
          </p:cNvCxnSpPr>
          <p:nvPr/>
        </p:nvCxnSpPr>
        <p:spPr>
          <a:xfrm>
            <a:off x="10429875" y="1247775"/>
            <a:ext cx="0" cy="2876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2994541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8991600" y="4124324"/>
            <a:ext cx="2876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33CCFF"/>
                </a:solidFill>
              </a:rPr>
              <a:t>Top-Down </a:t>
            </a:r>
          </a:p>
          <a:p>
            <a:pPr algn="ctr"/>
            <a:r>
              <a:rPr lang="fr-FR" sz="4400" dirty="0">
                <a:solidFill>
                  <a:srgbClr val="33CCFF"/>
                </a:solidFill>
              </a:rPr>
              <a:t>&amp; </a:t>
            </a:r>
          </a:p>
          <a:p>
            <a:pPr algn="ctr"/>
            <a:r>
              <a:rPr lang="fr-FR" sz="4400" dirty="0" err="1">
                <a:solidFill>
                  <a:srgbClr val="33CCFF"/>
                </a:solidFill>
              </a:rPr>
              <a:t>Side</a:t>
            </a:r>
            <a:r>
              <a:rPr lang="fr-FR" sz="4400" dirty="0">
                <a:solidFill>
                  <a:srgbClr val="33CCFF"/>
                </a:solidFill>
              </a:rPr>
              <a:t> </a:t>
            </a:r>
            <a:r>
              <a:rPr lang="fr-FR" sz="4400" dirty="0" err="1">
                <a:solidFill>
                  <a:srgbClr val="33CCFF"/>
                </a:solidFill>
              </a:rPr>
              <a:t>View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443287" y="2650093"/>
            <a:ext cx="524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33CCFF"/>
                </a:solidFill>
              </a:rPr>
              <a:t>Tower Defense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989375"/>
              </p:ext>
            </p:extLst>
          </p:nvPr>
        </p:nvGraphicFramePr>
        <p:xfrm>
          <a:off x="6240235" y="4162461"/>
          <a:ext cx="2751365" cy="1807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4" imgW="15212520" imgH="10082520" progId="Photoshop.Image.17">
                  <p:embed/>
                </p:oleObj>
              </mc:Choice>
              <mc:Fallback>
                <p:oleObj name="Image" r:id="rId4" imgW="15212520" imgH="10082520" progId="Photoshop.Image.17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0235" y="4162461"/>
                        <a:ext cx="2751365" cy="1807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92" y="4162462"/>
            <a:ext cx="2737032" cy="18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9600" b="1" dirty="0">
                <a:latin typeface="Painterz" panose="02000000000000000000" pitchFamily="2" charset="0"/>
              </a:rPr>
              <a:t>Main Menu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188" r="2405" b="3481"/>
          <a:stretch/>
        </p:blipFill>
        <p:spPr>
          <a:xfrm>
            <a:off x="2308598" y="1553717"/>
            <a:ext cx="7416428" cy="48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1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Painterz" panose="02000000000000000000" pitchFamily="2" charset="0"/>
              </a:rPr>
              <a:t>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840" r="832" b="3227"/>
          <a:stretch/>
        </p:blipFill>
        <p:spPr>
          <a:xfrm>
            <a:off x="3114675" y="1762125"/>
            <a:ext cx="6372226" cy="4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5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latin typeface="Painterz" panose="02000000000000000000" pitchFamily="2" charset="0"/>
              </a:rPr>
              <a:t>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470478"/>
            <a:ext cx="7750629" cy="51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Painterz" panose="02000000000000000000" pitchFamily="2" charset="0"/>
              </a:rPr>
              <a:t>Difficulty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2015" r="1443" b="2774"/>
          <a:stretch/>
        </p:blipFill>
        <p:spPr>
          <a:xfrm>
            <a:off x="2838450" y="1543050"/>
            <a:ext cx="6591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Painterz" panose="02000000000000000000" pitchFamily="2" charset="0"/>
              </a:rPr>
              <a:t>Level selection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1091" r="699" b="4280"/>
          <a:stretch/>
        </p:blipFill>
        <p:spPr>
          <a:xfrm>
            <a:off x="2771775" y="1657350"/>
            <a:ext cx="6715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500" dirty="0" err="1">
                <a:latin typeface="Painterz" panose="02000000000000000000" pitchFamily="2" charset="0"/>
              </a:rPr>
              <a:t>Different</a:t>
            </a:r>
            <a:r>
              <a:rPr lang="fr-FR" sz="7500" dirty="0">
                <a:latin typeface="Painterz" panose="02000000000000000000" pitchFamily="2" charset="0"/>
              </a:rPr>
              <a:t> </a:t>
            </a:r>
            <a:r>
              <a:rPr lang="fr-FR" sz="7500" dirty="0" err="1">
                <a:latin typeface="Painterz" panose="02000000000000000000" pitchFamily="2" charset="0"/>
              </a:rPr>
              <a:t>levels</a:t>
            </a:r>
            <a:endParaRPr lang="en-US" sz="7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"/>
          <a:stretch/>
        </p:blipFill>
        <p:spPr>
          <a:xfrm>
            <a:off x="4589917" y="2951988"/>
            <a:ext cx="2934833" cy="1960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972481"/>
            <a:ext cx="2938438" cy="1940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63" y="2962534"/>
            <a:ext cx="2908012" cy="1939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2949" y="242615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Level</a:t>
            </a:r>
            <a:r>
              <a:rPr lang="pt-PT" dirty="0"/>
              <a:t>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8418" y="242615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Level</a:t>
            </a:r>
            <a:r>
              <a:rPr lang="pt-PT" dirty="0"/>
              <a:t>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26319" y="243013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Level</a:t>
            </a:r>
            <a:r>
              <a:rPr lang="pt-PT" dirty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9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r="793"/>
          <a:stretch/>
        </p:blipFill>
        <p:spPr>
          <a:xfrm>
            <a:off x="2543176" y="1710731"/>
            <a:ext cx="7239000" cy="489934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5880" y="365125"/>
            <a:ext cx="12283440" cy="1325563"/>
          </a:xfrm>
        </p:spPr>
        <p:txBody>
          <a:bodyPr>
            <a:noAutofit/>
          </a:bodyPr>
          <a:lstStyle/>
          <a:p>
            <a:pPr algn="ctr"/>
            <a:r>
              <a:rPr lang="fr-FR" sz="11500" dirty="0">
                <a:latin typeface="Painterz" panose="02000000000000000000" pitchFamily="2" charset="0"/>
              </a:rPr>
              <a:t>instructions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0" y="5477285"/>
            <a:ext cx="282023" cy="25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75" y="4445000"/>
            <a:ext cx="358328" cy="32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0" y="5994767"/>
            <a:ext cx="320928" cy="294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54599" y="4091421"/>
            <a:ext cx="236772" cy="137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1919" y="3613088"/>
            <a:ext cx="1135749" cy="13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3.125E-6 -1.11111E-6 C -0.00104 0.00023 -0.00651 0.00232 -0.00795 0.00232 C -0.01003 0.00232 -0.01211 0.00162 -0.0142 0.00139 C -0.01446 0.0007 -0.01472 -1.11111E-6 -0.01511 -0.00069 C -0.01563 -0.00208 -0.01628 -0.00301 -0.01667 -0.0044 C -0.01719 -0.00578 -0.01732 -0.00741 -0.01758 -0.00903 C -0.0181 -0.01203 -0.01784 -0.01041 -0.01836 -0.01412 C -0.01849 -0.01597 -0.01901 -0.02477 -0.01927 -0.02662 C -0.01927 -0.02778 -0.01953 -0.0287 -0.01966 -0.02963 C -0.01979 -0.03148 -0.01993 -0.0331 -0.02006 -0.03495 C -0.02032 -0.04444 -0.02032 -0.04907 -0.02084 -0.05787 C -0.02097 -0.05949 -0.0211 -0.06134 -0.02136 -0.06296 C -0.02136 -0.06412 -0.02162 -0.06504 -0.02175 -0.06597 C -0.02188 -0.0706 -0.02188 -0.07546 -0.02214 -0.08009 C -0.02214 -0.08102 -0.02253 -0.08194 -0.02253 -0.0831 C -0.02253 -0.08657 -0.0224 -0.09004 -0.02214 -0.09328 C -0.02201 -0.09606 -0.02123 -0.09791 -0.02084 -0.10069 C -0.0194 -0.11435 -0.02136 -0.09768 -0.02006 -0.10671 C -0.01979 -0.10879 -0.0194 -0.11296 -0.01927 -0.11481 C -0.0194 -0.12708 -0.0194 -0.13912 -0.01966 -0.15116 C -0.01966 -0.15347 -0.02019 -0.15463 -0.02084 -0.15648 C -0.02136 -0.15741 -0.02162 -0.15856 -0.02214 -0.15926 C -0.02214 -0.15949 -0.02591 -0.16342 -0.0267 -0.16389 C -0.02709 -0.16412 -0.03112 -0.16528 -0.03125 -0.16528 L -0.075 -0.16597 L -0.08959 -0.16666 C -0.09063 -0.1669 -0.09154 -0.16759 -0.09258 -0.16759 C -0.09909 -0.16736 -0.11211 -0.16597 -0.11211 -0.16597 L -0.14844 -0.16666 C -0.15183 -0.16666 -0.15534 -0.16597 -0.15886 -0.16597 C -0.16407 -0.1662 -0.17461 -0.16759 -0.17461 -0.16759 C -0.17618 -0.16852 -0.17683 -0.16875 -0.17878 -0.16967 C -0.17943 -0.16991 -0.18021 -0.17014 -0.18086 -0.17037 C -0.18229 -0.17129 -0.1836 -0.17268 -0.18503 -0.17338 C -0.18542 -0.17361 -0.18581 -0.17407 -0.18633 -0.17407 C -0.18698 -0.17453 -0.18763 -0.17453 -0.18841 -0.175 C -0.1905 -0.18032 -0.18985 -0.17754 -0.1905 -0.1831 C -0.19063 -0.18611 -0.1905 -0.18912 -0.19089 -0.1919 C -0.19115 -0.19375 -0.1918 -0.19537 -0.19206 -0.19722 C -0.19662 -0.21852 -0.19206 -0.19838 -0.19466 -0.20972 C -0.19532 -0.2169 -0.19466 -0.21273 -0.19675 -0.22153 L -0.19675 -0.22153 C -0.19701 -0.22407 -0.19727 -0.22662 -0.19753 -0.22893 C -0.19779 -0.23102 -0.19818 -0.23287 -0.19831 -0.23495 C -0.19857 -0.2368 -0.19857 -0.23889 -0.19883 -0.24074 C -0.19883 -0.2419 -0.19909 -0.24282 -0.19922 -0.24375 C -0.19987 -0.24907 -0.19935 -0.24583 -0.2 -0.24977 C -0.20013 -0.25347 -0.20026 -0.25717 -0.20039 -0.26088 C -0.20065 -0.26504 -0.20091 -0.26574 -0.2017 -0.26967 L -0.20209 -0.27199 C -0.20222 -0.27268 -0.20235 -0.27338 -0.20248 -0.27407 C -0.20326 -0.27662 -0.20417 -0.27893 -0.20456 -0.28171 C -0.20482 -0.28241 -0.20482 -0.28333 -0.20508 -0.28379 C -0.20547 -0.28472 -0.20612 -0.28518 -0.20664 -0.28611 C -0.20938 -0.29028 -0.20834 -0.2912 -0.21289 -0.2912 L -0.24831 -0.2919 C -0.25157 -0.29236 -0.25482 -0.29259 -0.25795 -0.29352 C -0.25847 -0.29352 -0.25912 -0.29398 -0.25964 -0.29421 C -0.26315 -0.29398 -0.26654 -0.29398 -0.27006 -0.29352 C -0.27097 -0.29328 -0.27175 -0.29236 -0.27253 -0.2919 C -0.28125 -0.28773 -0.26472 -0.29699 -0.278 -0.28912 C -0.27943 -0.28819 -0.28112 -0.28796 -0.28256 -0.2875 C -0.2836 -0.28727 -0.28477 -0.28703 -0.28581 -0.2868 C -0.29922 -0.28518 -0.32461 -0.28541 -0.33164 -0.28541 L -0.34167 -0.28611 C -0.34466 -0.28634 -0.34753 -0.2868 -0.35039 -0.2868 C -0.35821 -0.2868 -0.37696 -0.28565 -0.38581 -0.28541 C -0.40078 -0.28287 -0.39388 -0.28379 -0.42383 -0.28611 C -0.425 -0.28611 -0.42982 -0.28842 -0.43125 -0.28912 C -0.43164 -0.28958 -0.43203 -0.29028 -0.43256 -0.29051 C -0.43321 -0.29097 -0.43386 -0.29097 -0.43464 -0.2912 C -0.43516 -0.29143 -0.43568 -0.29166 -0.43633 -0.2919 C -0.43711 -0.29352 -0.43854 -0.29444 -0.43881 -0.29653 C -0.43933 -0.30069 -0.43881 -0.29861 -0.4405 -0.30231 L -0.44258 -0.31342 C -0.44284 -0.31504 -0.44297 -0.31643 -0.44336 -0.31782 C -0.44362 -0.31921 -0.44388 -0.32037 -0.44414 -0.32153 C -0.44427 -0.32245 -0.4444 -0.32315 -0.44466 -0.32384 C -0.44571 -0.32847 -0.44636 -0.32916 -0.44714 -0.33356 C -0.44727 -0.33449 -0.44727 -0.33541 -0.44753 -0.33634 C -0.45144 -0.35486 -0.44805 -0.33889 -0.45091 -0.34907 C -0.45104 -0.34977 -0.45104 -0.35046 -0.45131 -0.35116 C -0.45157 -0.35231 -0.45183 -0.35324 -0.45209 -0.35416 C -0.45248 -0.35555 -0.45287 -0.35856 -0.45287 -0.35856 C -0.45287 -0.35879 -0.45235 -0.36342 -0.45209 -0.36389 C -0.45131 -0.36528 -0.44909 -0.36736 -0.44792 -0.36828 C -0.44753 -0.36852 -0.44714 -0.36875 -0.44675 -0.36898 C -0.44623 -0.36944 -0.44584 -0.37014 -0.44545 -0.3706 C -0.44493 -0.37083 -0.44427 -0.37106 -0.44375 -0.37129 C -0.44336 -0.37153 -0.44297 -0.37176 -0.44258 -0.37199 C -0.42578 -0.37037 -0.43216 -0.37153 -0.42331 -0.36967 C -0.41993 -0.36782 -0.42409 -0.37014 -0.41628 -0.36828 C -0.4069 -0.3662 -0.41693 -0.36713 -0.40834 -0.36597 C -0.40404 -0.36551 -0.39545 -0.36458 -0.39545 -0.36458 C -0.39232 -0.36481 -0.38933 -0.36481 -0.38633 -0.36528 C -0.38438 -0.36551 -0.38451 -0.36597 -0.38295 -0.3669 C -0.37943 -0.36852 -0.38008 -0.36805 -0.3767 -0.36898 C -0.37591 -0.36944 -0.375 -0.36991 -0.37422 -0.3706 C -0.3737 -0.37083 -0.37344 -0.37176 -0.37292 -0.37199 C -0.37097 -0.37268 -0.36901 -0.37268 -0.36706 -0.37338 C -0.36276 -0.375 -0.36576 -0.37407 -0.35795 -0.375 L -0.3392 -0.3743 C -0.33763 -0.37407 -0.3362 -0.37361 -0.33464 -0.37338 C -0.33099 -0.37315 -0.32735 -0.37291 -0.32383 -0.37268 C -0.31354 -0.37083 -0.3293 -0.37361 -0.31211 -0.37129 C -0.31133 -0.37106 -0.31042 -0.3706 -0.30964 -0.3706 C -0.30716 -0.37014 -0.30456 -0.37014 -0.30209 -0.36967 C -0.29922 -0.36805 -0.3 -0.36828 -0.29466 -0.36828 L -0.23881 -0.36898 C -0.23334 -0.37014 -0.23282 -0.3706 -0.22539 -0.3706 C -0.21341 -0.3706 -0.20131 -0.37014 -0.1892 -0.36967 L -0.1655 -0.36898 C -0.15261 -0.36759 -0.16237 -0.36828 -0.1405 -0.36898 L -0.1125 -0.36967 L -0.08841 -0.37129 C -0.08633 -0.37153 -0.08425 -0.37176 -0.08216 -0.37199 C -0.04167 -0.37477 -0.0836 -0.37129 -0.05756 -0.37338 C -0.05339 -0.37523 -0.05716 -0.37384 -0.04883 -0.375 C -0.0474 -0.37523 -0.04597 -0.37546 -0.04466 -0.37569 C -0.04206 -0.37592 -0.03933 -0.37616 -0.03672 -0.37639 C -0.03542 -0.37662 -0.03425 -0.37708 -0.03295 -0.37708 C -0.02552 -0.37824 -0.01224 -0.37893 -0.00716 -0.3794 C 0.00573 -0.38078 -0.00209 -0.38009 0.01666 -0.38078 C 0.01992 -0.38148 0.0233 -0.38148 0.02656 -0.38241 C 0.02838 -0.38287 0.03021 -0.38356 0.03203 -0.38379 C 0.0345 -0.38426 0.03698 -0.38426 0.03958 -0.38449 C 0.04088 -0.38495 0.0431 -0.38518 0.04453 -0.38611 C 0.04596 -0.38703 0.04726 -0.38819 0.04869 -0.38912 C 0.04948 -0.38958 0.05039 -0.38935 0.05117 -0.38981 C 0.05156 -0.39004 0.05195 -0.39028 0.05247 -0.39051 C 0.05299 -0.39074 0.05351 -0.39097 0.05416 -0.3912 C 0.05494 -0.3919 0.05573 -0.39305 0.05664 -0.39352 C 0.05846 -0.39467 0.05989 -0.39375 0.06159 -0.3956 C 0.06419 -0.39884 0.06132 -0.3956 0.06458 -0.39861 C 0.06875 -0.40278 0.06393 -0.40208 0.06744 -0.40162 L 0.09791 -0.3831 L 0.07239 -0.39352 " pathEditMode="relative" ptsTypes="AAAAAAAAAAAAAAAAAAAAAAAAAAAAAAAAAAAAAAAAAAAAAAAAAAAAAAAAAAAAAAAAAAAAAAAAAAAAAAAAAAAAAAAAAAAAAAAAAAAAAAAAAAAAAAAAAAAAAAAAAAAAAAAAAAAAAAAAAA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36 0.01458 L 0.01536 0.01458 C 0.01719 0.01482 0.02148 0.01528 0.0237 0.01597 C 0.02409 0.0162 0.02448 0.01644 0.02487 0.0169 C 0.02643 0.01644 0.02799 0.01644 0.02956 0.01597 C 0.03177 0.01551 0.0362 0.01458 0.0362 0.01458 C 0.03815 0.01227 0.03698 0.01343 0.03997 0.01157 C 0.04076 0.01111 0.04167 0.01088 0.04245 0.01019 C 0.04531 0.00671 0.04401 0.00764 0.04622 0.00648 C 0.04635 0.00579 0.04635 0.00486 0.04661 0.00417 C 0.04688 0.00347 0.0474 0.00324 0.04779 0.00278 C 0.04831 0.00208 0.0487 0.00116 0.04909 0.00046 C 0.05013 -0.00509 0.0487 0.00185 0.05026 -0.00393 C 0.05052 -0.00463 0.05065 -0.00555 0.05078 -0.00625 C 0.05247 -0.01435 0.05065 -0.00509 0.05234 -0.01435 C 0.0526 -0.01736 0.0526 -0.02037 0.05286 -0.02315 C 0.05299 -0.02639 0.05326 -0.02778 0.05365 -0.03055 C 0.05378 -0.0368 0.05443 -0.06667 0.05443 -0.0713 C 0.05443 -0.08356 0.05443 -0.0956 0.05404 -0.10764 C 0.05404 -0.10926 0.05352 -0.11065 0.05326 -0.11204 C 0.05299 -0.11343 0.0526 -0.11458 0.05234 -0.11574 C 0.05169 -0.11944 0.05221 -0.12037 0.05026 -0.12176 L 0.04661 -0.12384 L 0.04531 -0.12477 C 0.01289 -0.12338 0.02305 -0.12338 -0.02591 -0.12477 C -0.03268 -0.12477 -0.02995 -0.12546 -0.03555 -0.12616 C -0.03841 -0.12662 -0.04128 -0.12662 -0.04427 -0.12685 C -0.05221 -0.12986 -0.04779 -0.12847 -0.0651 -0.12847 C -0.06953 -0.12847 -0.07396 -0.12801 -0.07839 -0.12755 C -0.0862 -0.12407 -0.07852 -0.12731 -0.09883 -0.12616 C -0.10078 -0.12616 -0.10273 -0.12569 -0.10469 -0.12546 C -0.10794 -0.12523 -0.11133 -0.125 -0.11471 -0.12477 L -0.13763 -0.12546 C -0.13867 -0.12546 -0.13984 -0.12616 -0.14089 -0.12616 C -0.14622 -0.12662 -0.15143 -0.12662 -0.15677 -0.12685 C -0.15937 -0.12708 -0.16198 -0.12731 -0.16471 -0.12755 C -0.17344 -0.1294 -0.16458 -0.12778 -0.18138 -0.12917 C -0.1832 -0.1294 -0.18516 -0.12963 -0.18711 -0.12986 C -0.18932 -0.13032 -0.19388 -0.13125 -0.19388 -0.13125 C -0.1944 -0.13241 -0.19492 -0.13333 -0.19544 -0.13426 C -0.19687 -0.13634 -0.19779 -0.1368 -0.19883 -0.13958 C -0.19935 -0.14097 -0.19961 -0.14259 -0.20013 -0.14398 C -0.20117 -0.14768 -0.20143 -0.14745 -0.20221 -0.15139 C -0.20234 -0.15255 -0.20234 -0.15393 -0.2026 -0.15509 C -0.20286 -0.15671 -0.20312 -0.15856 -0.20339 -0.16018 C -0.20417 -0.16481 -0.20508 -0.16921 -0.20586 -0.17361 C -0.20612 -0.175 -0.20664 -0.17639 -0.20677 -0.17801 C -0.20703 -0.18102 -0.20742 -0.18403 -0.20755 -0.1868 C -0.20807 -0.1963 -0.20781 -0.1919 -0.20833 -0.20023 C -0.20807 -0.20231 -0.20768 -0.20579 -0.20716 -0.20764 C -0.20664 -0.20926 -0.20599 -0.21065 -0.20547 -0.21204 C -0.20456 -0.21458 -0.20469 -0.21481 -0.20299 -0.21643 C -0.2026 -0.2169 -0.20208 -0.2169 -0.20169 -0.21736 C -0.19883 -0.21991 -0.20052 -0.21944 -0.19714 -0.22106 C -0.19635 -0.2213 -0.19544 -0.2213 -0.19466 -0.22176 C -0.19336 -0.22245 -0.19219 -0.22361 -0.19089 -0.22384 C -0.18984 -0.2243 -0.1875 -0.225 -0.18633 -0.22546 C -0.18594 -0.22569 -0.18555 -0.22593 -0.18503 -0.22616 C -0.18385 -0.22685 -0.18203 -0.22755 -0.18086 -0.22755 C -0.17852 -0.22801 -0.17617 -0.22824 -0.17383 -0.22847 L -0.15169 -0.22917 C -0.13711 -0.23125 -0.1599 -0.22824 -0.13177 -0.23055 C -0.13086 -0.23079 -0.13008 -0.23125 -0.1293 -0.23125 C -0.12773 -0.23171 -0.12617 -0.23194 -0.12461 -0.23218 L -0.10378 -0.23125 C -0.10169 -0.23125 -0.09961 -0.23009 -0.09753 -0.22986 C -0.09505 -0.22963 -0.09258 -0.2294 -0.0901 -0.22917 C -0.08542 -0.22755 -0.09115 -0.2294 -0.08385 -0.22755 C -0.08216 -0.22731 -0.08099 -0.22639 -0.0793 -0.22616 C -0.07552 -0.22569 -0.07174 -0.22569 -0.06797 -0.22546 C -0.06289 -0.22361 -0.0668 -0.22477 -0.05677 -0.22384 C -0.03854 -0.22245 -0.05885 -0.22407 -0.0388 -0.22245 C -0.0263 -0.22037 -0.04531 -0.22338 -0.01927 -0.22106 C -0.01602 -0.2206 -0.01289 -0.21991 -0.00964 -0.21944 C -0.00781 -0.21921 -0.00612 -0.21898 -0.0043 -0.21875 C 0.00143 -0.21829 0.00716 -0.21829 0.01289 -0.21805 C 0.02474 -0.2169 0.0207 -0.2169 0.03737 -0.21805 C 0.03893 -0.21805 0.04049 -0.21852 0.04206 -0.21875 C 0.04414 -0.21898 0.05495 -0.22014 0.05651 -0.22014 L 0.11237 -0.22176 C 0.12266 -0.22222 0.13294 -0.22245 0.14323 -0.22315 L 0.15195 -0.22384 C 0.15938 -0.22454 0.16146 -0.225 0.16953 -0.22546 L 0.18867 -0.22616 L 0.19323 -0.22685 C 0.1944 -0.22708 0.19544 -0.22755 0.19661 -0.22755 L 0.20443 -0.22917 L 0.20911 -0.22986 C 0.21497 -0.23102 0.21042 -0.23079 0.21862 -0.23125 C 0.23151 -0.23241 0.24219 -0.23241 0.25573 -0.23287 C 0.26354 -0.23449 0.2556 -0.23287 0.26862 -0.23426 C 0.27266 -0.23472 0.27669 -0.23542 0.28073 -0.23588 C 0.28411 -0.23704 0.28216 -0.23611 0.28659 -0.23866 C 0.28737 -0.23935 0.28828 -0.23935 0.28906 -0.24028 C 0.29167 -0.24305 0.29036 -0.24213 0.29284 -0.24329 C 0.29362 -0.24421 0.2944 -0.24537 0.29531 -0.24606 C 0.29583 -0.24653 0.29648 -0.2463 0.29701 -0.24699 C 0.29766 -0.24768 0.29805 -0.24907 0.2987 -0.24977 C 0.29961 -0.25139 0.29987 -0.25139 0.30117 -0.25208 C 0.30156 -0.25278 0.30195 -0.2537 0.30234 -0.2544 C 0.30313 -0.25532 0.30495 -0.25718 0.30495 -0.25718 L 0.30495 -0.25718 " pathEditMode="relative" ptsTypes="AAAAAAAAAAAAAAAAAAAAAAAAAAAAAAAAAAAAAAAAAAAAAAAAAAAAAAAAAAAAAAAAAAAAAAAAAAAAAAAAAAAAAAAAAAAAAAAAAAAAAA">
                                      <p:cBhvr>
                                        <p:cTn id="8" dur="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18519E-6 L -4.16667E-7 5.18519E-6 C 0.00144 -0.04467 0.00144 -0.02476 0.00078 -0.06018 C 0.00091 -0.06365 0.00052 -0.06712 0.00117 -0.07036 C 0.00144 -0.07175 0.00261 -0.07198 0.00326 -0.07268 C 0.0056 -0.07522 0.00365 -0.07407 0.00782 -0.07499 C 0.01263 -0.07777 0.00821 -0.0743 0.01289 -0.08078 C 0.01328 -0.08124 0.0138 -0.08124 0.01407 -0.08147 C 0.01498 -0.0824 0.01576 -0.08379 0.01667 -0.08448 C 0.01719 -0.08495 0.01771 -0.08541 0.01823 -0.0861 C 0.01875 -0.08657 0.01914 -0.08703 0.01953 -0.08749 C 0.0211 -0.08865 0.02331 -0.08958 0.025 -0.08981 L 0.08125 -0.0905 C 0.09284 -0.09397 0.06979 -0.08726 0.10703 -0.09189 C 0.10742 -0.09189 0.10716 -0.09351 0.10742 -0.09421 C 0.10782 -0.09513 0.10834 -0.0956 0.10873 -0.09629 C 0.10886 -0.09722 0.10899 -0.09791 0.10912 -0.0986 C 0.11003 -0.10277 0.11055 -0.10485 0.1112 -0.10902 C 0.11133 -0.10995 0.11146 -0.11087 0.11159 -0.11203 C 0.11055 -0.14351 0.11185 -0.11087 0.11081 -0.12962 C 0.11042 -0.13564 0.11016 -0.14536 0.1099 -0.15115 C 0.11016 -0.15532 0.11016 -0.15948 0.11042 -0.16388 C 0.11042 -0.1655 0.11159 -0.17522 0.11159 -0.17569 C 0.11172 -0.17638 0.11198 -0.17708 0.11198 -0.17777 C 0.11237 -0.17985 0.11263 -0.18171 0.11289 -0.18379 C 0.11302 -0.18518 0.11302 -0.1868 0.11328 -0.18819 C 0.11354 -0.18958 0.11394 -0.19073 0.11407 -0.19189 C 0.11511 -0.19814 0.11485 -0.20115 0.11615 -0.20601 C 0.11641 -0.20671 0.1168 -0.2074 0.11706 -0.20833 C 0.11719 -0.20902 0.11719 -0.20972 0.11745 -0.21041 C 0.11784 -0.21134 0.11927 -0.21365 0.11992 -0.21411 C 0.12683 -0.21851 0.14362 -0.21643 0.14492 -0.21643 L 0.1625 -0.21712 L 0.19037 -0.21782 C 0.19388 -0.21828 0.19766 -0.21851 0.20117 -0.22013 C 0.20183 -0.22036 0.20235 -0.22106 0.20287 -0.22152 C 0.20469 -0.22291 0.20378 -0.22152 0.20573 -0.22384 C 0.20638 -0.22453 0.2069 -0.22522 0.20742 -0.22592 C 0.2099 -0.22985 0.21094 -0.23194 0.2125 -0.23703 C 0.21341 -0.2405 0.21407 -0.24397 0.21498 -0.24745 C 0.21524 -0.2486 0.21563 -0.24999 0.21576 -0.25115 C 0.21589 -0.25208 0.21615 -0.25323 0.21615 -0.25416 C 0.21654 -0.2574 0.21654 -0.25995 0.21706 -0.26296 C 0.21732 -0.26458 0.21758 -0.26597 0.21784 -0.26735 C 0.21771 -0.27569 0.21784 -0.28379 0.21745 -0.29189 C 0.21732 -0.29397 0.2168 -0.29583 0.21667 -0.29791 C 0.21654 -0.2993 0.21654 -0.30092 0.21615 -0.30231 C 0.21498 -0.3081 0.21341 -0.3081 0.2125 -0.31481 C 0.21198 -0.31782 0.21185 -0.31967 0.21081 -0.32222 C 0.21042 -0.32291 0.21003 -0.32337 0.20951 -0.32384 C 0.20638 -0.32685 0.20729 -0.32546 0.20365 -0.32823 C 0.20248 -0.32916 0.20209 -0.32985 0.20078 -0.33032 C 0.19961 -0.33078 0.19558 -0.33171 0.19453 -0.33194 C 0.18867 -0.33333 0.19623 -0.33194 0.1875 -0.33333 C 0.15703 -0.3324 0.15352 -0.33194 0.11576 -0.33333 C 0.05248 -0.33587 0.15912 -0.33402 0.0987 -0.33564 L 0.04623 -0.33634 C 0.0444 -0.33657 0.04258 -0.3368 0.04076 -0.33703 C 0.03998 -0.33726 0.0392 -0.33772 0.03828 -0.33772 C 0.03659 -0.33819 0.0349 -0.33819 0.03334 -0.33865 C 0.02071 -0.34073 0.04037 -0.33772 0.02448 -0.34004 C 0.00443 -0.33865 0.00235 -0.33819 -0.0263 -0.34004 C -0.02929 -0.34027 -0.03125 -0.34143 -0.03385 -0.34305 C -0.0345 -0.34444 -0.03515 -0.34583 -0.03593 -0.34745 C -0.03659 -0.34907 -0.03737 -0.35185 -0.03802 -0.35347 C -0.03828 -0.35439 -0.03893 -0.35532 -0.03919 -0.35624 C -0.03984 -0.35879 -0.04036 -0.36134 -0.04088 -0.36365 C -0.04179 -0.37384 -0.0414 -0.36967 -0.04205 -0.37638 C -0.04179 -0.38171 -0.04179 -0.38726 -0.04127 -0.39259 C -0.04114 -0.39421 -0.04101 -0.3956 -0.04088 -0.39698 C -0.04075 -0.39976 -0.04075 -0.40254 -0.04049 -0.40532 C -0.04023 -0.40717 -0.03958 -0.40879 -0.03919 -0.41041 C -0.0388 -0.41527 -0.0388 -0.4155 -0.03802 -0.42083 C -0.03776 -0.42222 -0.03737 -0.4236 -0.03711 -0.42522 C -0.03672 -0.42777 -0.03646 -0.43009 -0.03633 -0.43263 C -0.03567 -0.43888 -0.03593 -0.43564 -0.03541 -0.44235 C -0.03528 -0.45879 -0.03528 -0.47522 -0.03502 -0.49189 C -0.03502 -0.49282 -0.03476 -0.49397 -0.03463 -0.4949 C -0.03437 -0.49629 -0.03411 -0.49791 -0.03385 -0.4993 C -0.03359 -0.49999 -0.03372 -0.50092 -0.03333 -0.50161 C -0.03294 -0.50231 -0.03255 -0.503 -0.03216 -0.5037 C -0.03177 -0.50439 -0.03125 -0.50485 -0.03086 -0.50532 C -0.03034 -0.50578 -0.02981 -0.50647 -0.02916 -0.50671 C -0.02838 -0.50717 -0.0276 -0.50717 -0.02669 -0.5074 C -0.02604 -0.50786 -0.02539 -0.50879 -0.02461 -0.50902 C -0.01953 -0.51041 -0.01484 -0.50925 -0.00963 -0.50902 C -0.00612 -0.50925 -4.16667E-7 -0.50972 0.00365 -0.51041 C 0.00482 -0.51064 0.00599 -0.51087 0.00703 -0.5111 C 0.00925 -0.51157 0.01146 -0.51157 0.01367 -0.5118 C 0.01641 -0.51342 0.0138 -0.51203 0.01875 -0.51342 C 0.0194 -0.51342 0.02005 -0.51388 0.02084 -0.51411 C 0.025 -0.51504 0.03399 -0.5155 0.03698 -0.5155 L 0.08698 -0.51643 L 0.09167 -0.51712 C 0.09297 -0.51735 0.0944 -0.51782 0.09584 -0.51782 C 0.10899 -0.51782 0.12214 -0.51735 0.13542 -0.51712 L 0.20834 -0.51782 L 0.26914 -0.51851 C 0.27292 -0.51851 0.27995 -0.51944 0.28412 -0.5199 C 0.29597 -0.51921 0.29896 -0.51967 0.30742 -0.51782 C 0.30847 -0.51759 0.30938 -0.51735 0.31042 -0.51712 L 0.32084 -0.51481 C 0.32865 -0.51018 0.32149 -0.51411 0.34284 -0.51272 L 0.35248 -0.5118 C 0.38464 -0.51319 0.37683 -0.51319 0.4237 -0.5118 C 0.42826 -0.5118 0.42383 -0.5111 0.42709 -0.51041 C 0.42891 -0.50995 0.43086 -0.50995 0.43282 -0.50972 L 0.44167 -0.5081 C 0.44219 -0.50786 0.44271 -0.50763 0.44323 -0.5074 C 0.44401 -0.50717 0.44466 -0.50694 0.44532 -0.50671 C 0.44584 -0.50647 0.44623 -0.50601 0.44662 -0.50601 C 0.44818 -0.50555 0.45 -0.50555 0.45157 -0.50439 C 0.45222 -0.50416 0.45274 -0.50347 0.45326 -0.503 C 0.45599 -0.50115 0.45651 -0.50092 0.45873 -0.49999 C 0.46211 -0.49629 0.46068 -0.49629 0.4625 -0.49629 L 0.4625 -0.49328 " pathEditMode="relative" ptsTypes="AAAAAAAAAAAAAAAAAAAAAAAAAAAAAAAAAAAAAAAAAAAAAAAAAAAAAAAAAAAAAAAAAAAAAAAAAAAAAAAAAAAAAAAAAAAAAAAAAAAAAAAAAAAAAAAAAAAA">
                                      <p:cBhvr>
                                        <p:cTn id="10" dur="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4.81481E-6 L 2.70833E-6 4.81481E-6 C 0.01028 0.00231 0.00638 0.00115 0.01198 0.00301 C 0.01692 0.00231 0.0181 0.00277 0.022 0.00139 C 0.02408 0.00069 0.02304 0.00092 0.02487 4.81481E-6 C 0.02539 -0.00047 0.02604 -0.0007 0.02656 -0.00093 C 0.02734 -0.00116 0.02825 -0.00116 0.02903 -0.00162 C 0.03151 -0.00255 0.0289 -0.00255 0.03281 -0.00301 C 0.03398 -0.00324 0.03528 -0.00301 0.03658 -0.00301 L 0.03606 -0.00371 " pathEditMode="relative" ptsTypes="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125</Words>
  <Application>Microsoft Office PowerPoint</Application>
  <PresentationFormat>Ecrã Panorâmico</PresentationFormat>
  <Paragraphs>55</Paragraphs>
  <Slides>14</Slides>
  <Notes>0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Chiller</vt:lpstr>
      <vt:lpstr>Painterz</vt:lpstr>
      <vt:lpstr>Tema do Office</vt:lpstr>
      <vt:lpstr>Image</vt:lpstr>
      <vt:lpstr>Apresentação do PowerPoint</vt:lpstr>
      <vt:lpstr>Apresentação do PowerPoint</vt:lpstr>
      <vt:lpstr>Main Menu</vt:lpstr>
      <vt:lpstr>Settings</vt:lpstr>
      <vt:lpstr>Controls</vt:lpstr>
      <vt:lpstr>Difficulty</vt:lpstr>
      <vt:lpstr>Level selection</vt:lpstr>
      <vt:lpstr>Different levels</vt:lpstr>
      <vt:lpstr>instructions</vt:lpstr>
      <vt:lpstr>Minigame</vt:lpstr>
      <vt:lpstr>instructions</vt:lpstr>
      <vt:lpstr>weapons</vt:lpstr>
      <vt:lpstr>Enemies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acordeiro</dc:creator>
  <cp:lastModifiedBy>Artur Lee</cp:lastModifiedBy>
  <cp:revision>26</cp:revision>
  <dcterms:created xsi:type="dcterms:W3CDTF">2016-11-28T01:04:26Z</dcterms:created>
  <dcterms:modified xsi:type="dcterms:W3CDTF">2017-01-17T22:46:41Z</dcterms:modified>
</cp:coreProperties>
</file>